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Nuni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regular.fntdata"/><Relationship Id="rId11" Type="http://schemas.openxmlformats.org/officeDocument/2006/relationships/slide" Target="slides/slide6.xml"/><Relationship Id="rId22" Type="http://schemas.openxmlformats.org/officeDocument/2006/relationships/font" Target="fonts/Nunito-italic.fntdata"/><Relationship Id="rId10" Type="http://schemas.openxmlformats.org/officeDocument/2006/relationships/slide" Target="slides/slide5.xml"/><Relationship Id="rId21" Type="http://schemas.openxmlformats.org/officeDocument/2006/relationships/font" Target="fonts/Nuni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Nuni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55c4db522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55c4db522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55c4db522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755c4db522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55c4db522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55c4db522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55c4db522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55c4db522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55c4db522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55c4db522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55c4db522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55c4db522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55c4db522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55c4db522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55c4db522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55c4db522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55c4db522_1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55c4db522_1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55c4db522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55c4db522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55c4db522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55c4db522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55c4db522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55c4db522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55c4db522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55c4db522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7.png"/><Relationship Id="rId7" Type="http://schemas.openxmlformats.org/officeDocument/2006/relationships/image" Target="../media/image1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jpg"/><Relationship Id="rId4" Type="http://schemas.openxmlformats.org/officeDocument/2006/relationships/image" Target="../media/image1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HACKNIGHT 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91350" y="40966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code bust </a:t>
            </a:r>
            <a:endParaRPr/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575" y="1238250"/>
            <a:ext cx="527685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Stack</a:t>
            </a:r>
            <a:endParaRPr/>
          </a:p>
        </p:txBody>
      </p:sp>
      <p:sp>
        <p:nvSpPr>
          <p:cNvPr id="186" name="Google Shape;186;p22"/>
          <p:cNvSpPr txBox="1"/>
          <p:nvPr>
            <p:ph idx="1" type="body"/>
          </p:nvPr>
        </p:nvSpPr>
        <p:spPr>
          <a:xfrm>
            <a:off x="819150" y="16662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Azure Cognitive Services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C#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Javascript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Azure Pipeline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Bootstrap</a:t>
            </a:r>
            <a:endParaRPr sz="1800"/>
          </a:p>
        </p:txBody>
      </p:sp>
      <p:pic>
        <p:nvPicPr>
          <p:cNvPr id="187" name="Google Shape;18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8250" y="-198625"/>
            <a:ext cx="2448000" cy="24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9975" y="2969324"/>
            <a:ext cx="1918724" cy="191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5175" y="3256800"/>
            <a:ext cx="5044400" cy="145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98863" y="481375"/>
            <a:ext cx="1600950" cy="160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0" y="1849850"/>
            <a:ext cx="2003194" cy="160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/>
          <p:nvPr>
            <p:ph type="title"/>
          </p:nvPr>
        </p:nvSpPr>
        <p:spPr>
          <a:xfrm>
            <a:off x="859175" y="3554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brief on Azure Custom Vision AI</a:t>
            </a:r>
            <a:endParaRPr/>
          </a:p>
        </p:txBody>
      </p:sp>
      <p:pic>
        <p:nvPicPr>
          <p:cNvPr id="197" name="Google Shape;19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900" y="1105538"/>
            <a:ext cx="5331550" cy="314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3"/>
          <p:cNvSpPr txBox="1"/>
          <p:nvPr>
            <p:ph idx="1" type="body"/>
          </p:nvPr>
        </p:nvSpPr>
        <p:spPr>
          <a:xfrm>
            <a:off x="239200" y="1452200"/>
            <a:ext cx="3266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C4C5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4C4C5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Computer vision model by simply uploading and labeling a few images.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C4C5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4C4C5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model tests itself on these and continually improves precision through a feedback loop as user add new images.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C4C5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4C4C5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 our </a:t>
            </a:r>
            <a:r>
              <a:rPr lang="en" sz="1200">
                <a:solidFill>
                  <a:srgbClr val="4C4C5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use case</a:t>
            </a:r>
            <a:r>
              <a:rPr lang="en" sz="1200">
                <a:solidFill>
                  <a:srgbClr val="4C4C5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we added images with labels of cancer, noncancer of the skin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C4C5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4C4C5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model was trained using this multiclass set of images and tested to predict any new sample of images. 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brief on our Web application</a:t>
            </a:r>
            <a:endParaRPr/>
          </a:p>
        </p:txBody>
      </p:sp>
      <p:sp>
        <p:nvSpPr>
          <p:cNvPr id="204" name="Google Shape;204;p24"/>
          <p:cNvSpPr txBox="1"/>
          <p:nvPr>
            <p:ph idx="1" type="body"/>
          </p:nvPr>
        </p:nvSpPr>
        <p:spPr>
          <a:xfrm>
            <a:off x="819163" y="154197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Web app was made using Javascript and Bootstrap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server side is written in C# which is deployed using Azure Pipeline and connected to the github repository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calls the API end point of Azure Custom Vision AI to predict results on the image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And displays the result on the web app</a:t>
            </a:r>
            <a:endParaRPr/>
          </a:p>
        </p:txBody>
      </p:sp>
      <p:pic>
        <p:nvPicPr>
          <p:cNvPr id="205" name="Google Shape;20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213" y="3259300"/>
            <a:ext cx="7029575" cy="141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Prospective	</a:t>
            </a:r>
            <a:endParaRPr/>
          </a:p>
        </p:txBody>
      </p:sp>
      <p:sp>
        <p:nvSpPr>
          <p:cNvPr id="211" name="Google Shape;211;p2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If the image is of very less quality, we can use concept of GAN to improve our image resolution.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 txBox="1"/>
          <p:nvPr>
            <p:ph type="title"/>
          </p:nvPr>
        </p:nvSpPr>
        <p:spPr>
          <a:xfrm>
            <a:off x="280650" y="3139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</a:t>
            </a:r>
            <a:endParaRPr/>
          </a:p>
        </p:txBody>
      </p:sp>
      <p:pic>
        <p:nvPicPr>
          <p:cNvPr id="217" name="Google Shape;2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625" y="1131025"/>
            <a:ext cx="6103597" cy="357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9125" y="3026000"/>
            <a:ext cx="3384875" cy="190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325" y="347500"/>
            <a:ext cx="8471228" cy="444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4"/>
          <p:cNvSpPr txBox="1"/>
          <p:nvPr>
            <p:ph type="title"/>
          </p:nvPr>
        </p:nvSpPr>
        <p:spPr>
          <a:xfrm>
            <a:off x="819150" y="389950"/>
            <a:ext cx="7505700" cy="16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Everyone has seen this familiar sight, but have you ever wondered how much does this affect everyone?</a:t>
            </a:r>
            <a:endParaRPr/>
          </a:p>
        </p:txBody>
      </p:sp>
      <p:pic>
        <p:nvPicPr>
          <p:cNvPr id="137" name="Google Shape;13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5825" y="2651175"/>
            <a:ext cx="2655625" cy="199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125" y="318175"/>
            <a:ext cx="8429825" cy="45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5"/>
          <p:cNvSpPr txBox="1"/>
          <p:nvPr>
            <p:ph type="title"/>
          </p:nvPr>
        </p:nvSpPr>
        <p:spPr>
          <a:xfrm>
            <a:off x="943425" y="3181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Everyone is quite familiar that air pollution causes respiratory problems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275" y="365925"/>
            <a:ext cx="8346949" cy="356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6"/>
          <p:cNvSpPr txBox="1"/>
          <p:nvPr>
            <p:ph type="title"/>
          </p:nvPr>
        </p:nvSpPr>
        <p:spPr>
          <a:xfrm>
            <a:off x="848900" y="39353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But what you might not know is that it also is a major source of skin diseases including skin cancer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 txBox="1"/>
          <p:nvPr>
            <p:ph type="title"/>
          </p:nvPr>
        </p:nvSpPr>
        <p:spPr>
          <a:xfrm>
            <a:off x="848900" y="39353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Farmers who work throughout the day are prone to the harmful UV radiation.</a:t>
            </a:r>
            <a:endParaRPr sz="2400"/>
          </a:p>
        </p:txBody>
      </p:sp>
      <p:pic>
        <p:nvPicPr>
          <p:cNvPr id="155" name="Google Shape;15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975" y="132525"/>
            <a:ext cx="8686057" cy="36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/>
          <p:nvPr>
            <p:ph type="title"/>
          </p:nvPr>
        </p:nvSpPr>
        <p:spPr>
          <a:xfrm>
            <a:off x="819150" y="6384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According to WHO, it is the 5th most common type of cancer!</a:t>
            </a:r>
            <a:endParaRPr/>
          </a:p>
        </p:txBody>
      </p:sp>
      <p:sp>
        <p:nvSpPr>
          <p:cNvPr id="161" name="Google Shape;161;p1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25" y="1836725"/>
            <a:ext cx="8343900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819150" y="341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the issue is, it can resemble a lot of the other skin diseases! And could be ignored for other less potent diseases</a:t>
            </a:r>
            <a:endParaRPr/>
          </a:p>
        </p:txBody>
      </p:sp>
      <p:pic>
        <p:nvPicPr>
          <p:cNvPr id="168" name="Google Shape;16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5201" y="1990725"/>
            <a:ext cx="4593600" cy="260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/>
          <p:nvPr>
            <p:ph type="title"/>
          </p:nvPr>
        </p:nvSpPr>
        <p:spPr>
          <a:xfrm>
            <a:off x="819150" y="3485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need an efficient system which can detect if a skin sample has cancer or not!</a:t>
            </a:r>
            <a:endParaRPr/>
          </a:p>
        </p:txBody>
      </p:sp>
      <p:pic>
        <p:nvPicPr>
          <p:cNvPr id="174" name="Google Shape;17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9250" y="1646225"/>
            <a:ext cx="4705501" cy="313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180" name="Google Shape;180;p2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We built a machine learning model to detect if a skin sample has cancer or not using Azure Cognitive Services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We deployed a web application using Azure Pipeline and Virtual machine to upload an image of the skin sample.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It gives prediction % of the possibility of that skin sample to have cancer. 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